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</p:sldIdLst>
  <p:sldSz cx="7560564" cy="10692383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	<Relationship Id="rId3" Type="http://schemas.openxmlformats.org/officeDocument/2006/relationships/image" Target="../media/image5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7100"/>
            <a:ext cx="7560564" cy="5702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651000" y="6832600"/>
            <a:ext cx="39624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немецкие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войска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вторглись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территорию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СССР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7800" y="7035800"/>
            <a:ext cx="6908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принят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Указ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Президиума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Верховного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СССР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мобилизации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1941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военнообязанных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55900" y="7226300"/>
            <a:ext cx="1765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1905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1918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90600" y="7429500"/>
            <a:ext cx="5283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Нарком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иностранных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дел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В.М.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Молотов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обратился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радио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советскому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народу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0" y="7632700"/>
            <a:ext cx="19431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сообщением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55700" y="8051800"/>
            <a:ext cx="49657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22-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западной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границе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СССР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ведутся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приграничные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сражения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50800" algn="l"/>
              </a:tabLst>
            </a:pP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Совинформбюро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эвакуации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СНК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СССР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8851900"/>
            <a:ext cx="69215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27000" algn="l"/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принят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Указ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Президиума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Верховного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СССР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режиме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рабочего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рабочих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500"/>
              </a:lnSpc>
              <a:tabLst>
                <a:tab pos="127000" algn="l"/>
                <a:tab pos="2794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служащих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военное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время»,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отменил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очередные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отпуска,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заменив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>
              <a:lnSpc>
                <a:spcPts val="1500"/>
              </a:lnSpc>
              <a:tabLst>
                <a:tab pos="127000" algn="l"/>
                <a:tab pos="2794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денежной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компенсацией,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разрешал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директорам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предприятий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устанавливать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обязательные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сверхурочные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24100" y="9448800"/>
            <a:ext cx="2908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продолжительностью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9855200"/>
            <a:ext cx="58801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Государственный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комитет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обороны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(ГКО)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И.В.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Сталиным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09700"/>
            <a:ext cx="6819900" cy="8597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89000" y="520700"/>
            <a:ext cx="61214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5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далеко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фронта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Алапаевском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районе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876300"/>
            <a:ext cx="57531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Работники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предприятий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отзывались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отпусков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Указом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Президиума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130300"/>
            <a:ext cx="31369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Верховного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СССР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1941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6680200" cy="861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25500" y="9271000"/>
            <a:ext cx="61341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Работникам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предприятий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выплачивались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компенсации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за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отпуск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в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соответствии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Указом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Президиума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9474200"/>
            <a:ext cx="27813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Верховного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Совета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СССР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от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26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июня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1941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года.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50900"/>
            <a:ext cx="6388100" cy="4445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0" y="5943600"/>
            <a:ext cx="5892800" cy="4241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25500" y="533400"/>
            <a:ext cx="58293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второй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день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войны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предприятия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Алапаевского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района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отправляли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технику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в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Красную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Армию.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35600"/>
            <a:ext cx="61722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В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связи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мобилизацией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мужчин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в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Красную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Армию,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к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тяжелой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работе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тракторах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привлекались</a:t>
            </a:r>
          </a:p>
          <a:p>
            <a:pPr>
              <a:lnSpc>
                <a:spcPts val="1500"/>
              </a:lnSpc>
              <a:tabLst>
                <a:tab pos="355600" algn="l"/>
              </a:tabLst>
            </a:pP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женщины.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6629400" cy="3492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800600"/>
            <a:ext cx="6502400" cy="5041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89000" y="4152900"/>
            <a:ext cx="3200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это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было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только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началом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долгой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тяжелой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войны….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